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1" r:id="rId15"/>
    <p:sldId id="282" r:id="rId16"/>
    <p:sldId id="279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80" r:id="rId25"/>
    <p:sldId id="273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11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94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76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56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13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01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96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2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16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6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882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85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64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7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12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06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2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356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35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67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01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6FC44-0C73-4F0E-8501-A9B644BE221D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8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0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3" y="-67989"/>
            <a:ext cx="10074166" cy="69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31076" y="220717"/>
            <a:ext cx="7173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Family Day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5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1" y="583686"/>
            <a:ext cx="8789822" cy="627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0" y="0"/>
            <a:ext cx="5922725" cy="2916621"/>
          </a:xfrm>
          <a:prstGeom prst="cloudCallout">
            <a:avLst>
              <a:gd name="adj1" fmla="val 27980"/>
              <a:gd name="adj2" fmla="val 66021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9623006" y="0"/>
            <a:ext cx="804041" cy="26328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72335" y="20842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21996" y="1316420"/>
            <a:ext cx="3278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brother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5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ãè±æ¨è­   å¥¶å¥¶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99" y="2381135"/>
            <a:ext cx="7490701" cy="44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è±æ¨è­   png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246" y="114300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2775677" y="0"/>
            <a:ext cx="5453923" cy="2916621"/>
          </a:xfrm>
          <a:prstGeom prst="cloudCallout">
            <a:avLst>
              <a:gd name="adj1" fmla="val -56731"/>
              <a:gd name="adj2" fmla="val 42238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向下箭號 6"/>
          <p:cNvSpPr/>
          <p:nvPr/>
        </p:nvSpPr>
        <p:spPr>
          <a:xfrm>
            <a:off x="8692842" y="882405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00755" y="1345515"/>
            <a:ext cx="3573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413126" y="237519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ãdora diego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9" y="0"/>
            <a:ext cx="6613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258911" y="157655"/>
            <a:ext cx="6716110" cy="2916621"/>
          </a:xfrm>
          <a:prstGeom prst="cloudCallout">
            <a:avLst>
              <a:gd name="adj1" fmla="val -50622"/>
              <a:gd name="adj2" fmla="val 5683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20051232">
            <a:off x="677917" y="1321218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25646" y="415550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42741" y="1608082"/>
            <a:ext cx="4349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sister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82" t="25287" r="72356" b="15402"/>
          <a:stretch/>
        </p:blipFill>
        <p:spPr>
          <a:xfrm>
            <a:off x="472965" y="0"/>
            <a:ext cx="3988676" cy="686052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0057" t="41839" r="5460" b="15633"/>
          <a:stretch/>
        </p:blipFill>
        <p:spPr>
          <a:xfrm>
            <a:off x="4461641" y="914400"/>
            <a:ext cx="7725104" cy="457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mily Members Cartoons for Children Meet Scoopy and his family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7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113" y="680435"/>
            <a:ext cx="11353800" cy="1325563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Find 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 contractions 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of the </a:t>
            </a:r>
            <a:r>
              <a:rPr lang="en-US" altLang="zh-TW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Verb </a:t>
            </a:r>
            <a:r>
              <a:rPr lang="en-US" altLang="zh-TW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 </a:t>
            </a:r>
            <a:r>
              <a:rPr lang="en-US" altLang="zh-TW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Pokemon Looking GIF by POKÉMON Detective Pikachu - Find &amp; Share on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51" y="2530520"/>
            <a:ext cx="7700142" cy="432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229" t="16322" r="10288" b="16322"/>
          <a:stretch/>
        </p:blipFill>
        <p:spPr>
          <a:xfrm>
            <a:off x="459826" y="0"/>
            <a:ext cx="11416280" cy="6826469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2734000" y="3407979"/>
            <a:ext cx="2412124" cy="1481958"/>
            <a:chOff x="3585338" y="5052847"/>
            <a:chExt cx="2412124" cy="1481958"/>
          </a:xfrm>
        </p:grpSpPr>
        <p:sp>
          <p:nvSpPr>
            <p:cNvPr id="9" name="橢圓 8"/>
            <p:cNvSpPr/>
            <p:nvPr/>
          </p:nvSpPr>
          <p:spPr>
            <a:xfrm>
              <a:off x="3585338" y="5052847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4279021" y="5793826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She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57580" y="299545"/>
            <a:ext cx="2380668" cy="1863880"/>
            <a:chOff x="157580" y="299545"/>
            <a:chExt cx="2380668" cy="1863880"/>
          </a:xfrm>
        </p:grpSpPr>
        <p:sp>
          <p:nvSpPr>
            <p:cNvPr id="13" name="橢圓 12"/>
            <p:cNvSpPr/>
            <p:nvPr/>
          </p:nvSpPr>
          <p:spPr>
            <a:xfrm>
              <a:off x="1188979" y="299545"/>
              <a:ext cx="1349269" cy="87958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157580" y="1179130"/>
              <a:ext cx="2062798" cy="98429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Who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36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817" t="4827" r="9081" b="17242"/>
          <a:stretch/>
        </p:blipFill>
        <p:spPr>
          <a:xfrm>
            <a:off x="932791" y="-7882"/>
            <a:ext cx="10349458" cy="6865882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4436674" y="4109578"/>
            <a:ext cx="1144319" cy="1511715"/>
            <a:chOff x="3995239" y="4850557"/>
            <a:chExt cx="1853692" cy="1511715"/>
          </a:xfrm>
        </p:grpSpPr>
        <p:sp>
          <p:nvSpPr>
            <p:cNvPr id="13" name="橢圓 12"/>
            <p:cNvSpPr/>
            <p:nvPr/>
          </p:nvSpPr>
          <p:spPr>
            <a:xfrm>
              <a:off x="3995239" y="5621293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4130490" y="4850557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it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09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161" t="12873" r="7184" b="15402"/>
          <a:stretch/>
        </p:blipFill>
        <p:spPr>
          <a:xfrm>
            <a:off x="1056289" y="0"/>
            <a:ext cx="10569262" cy="6716110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4351207" y="1213945"/>
            <a:ext cx="2380668" cy="1863880"/>
            <a:chOff x="157580" y="299545"/>
            <a:chExt cx="2380668" cy="1863880"/>
          </a:xfrm>
        </p:grpSpPr>
        <p:sp>
          <p:nvSpPr>
            <p:cNvPr id="6" name="橢圓 5"/>
            <p:cNvSpPr/>
            <p:nvPr/>
          </p:nvSpPr>
          <p:spPr>
            <a:xfrm>
              <a:off x="1188979" y="299545"/>
              <a:ext cx="1349269" cy="87958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57580" y="1179130"/>
              <a:ext cx="2062798" cy="98429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Who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995239" y="4850557"/>
            <a:ext cx="1853692" cy="1511715"/>
            <a:chOff x="3995239" y="4850557"/>
            <a:chExt cx="1853692" cy="1511715"/>
          </a:xfrm>
        </p:grpSpPr>
        <p:sp>
          <p:nvSpPr>
            <p:cNvPr id="12" name="橢圓 11"/>
            <p:cNvSpPr/>
            <p:nvPr/>
          </p:nvSpPr>
          <p:spPr>
            <a:xfrm>
              <a:off x="3995239" y="5621293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4130490" y="4850557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She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13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092" t="5517" r="6494" b="15632"/>
          <a:stretch/>
        </p:blipFill>
        <p:spPr>
          <a:xfrm>
            <a:off x="1329717" y="0"/>
            <a:ext cx="10137044" cy="6858000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4335441" y="268014"/>
            <a:ext cx="2617152" cy="1863880"/>
            <a:chOff x="157580" y="299545"/>
            <a:chExt cx="2380668" cy="1863880"/>
          </a:xfrm>
        </p:grpSpPr>
        <p:sp>
          <p:nvSpPr>
            <p:cNvPr id="6" name="橢圓 5"/>
            <p:cNvSpPr/>
            <p:nvPr/>
          </p:nvSpPr>
          <p:spPr>
            <a:xfrm>
              <a:off x="1188979" y="299545"/>
              <a:ext cx="1349269" cy="87958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57580" y="1179130"/>
              <a:ext cx="2062798" cy="98429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Who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742991" y="4377591"/>
            <a:ext cx="1853692" cy="1511715"/>
            <a:chOff x="3995239" y="4850557"/>
            <a:chExt cx="1853692" cy="1511715"/>
          </a:xfrm>
        </p:grpSpPr>
        <p:sp>
          <p:nvSpPr>
            <p:cNvPr id="9" name="橢圓 8"/>
            <p:cNvSpPr/>
            <p:nvPr/>
          </p:nvSpPr>
          <p:spPr>
            <a:xfrm>
              <a:off x="3995239" y="5621293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4130490" y="4850557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He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50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è±åª½   æ©å­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14" y="1201780"/>
            <a:ext cx="8956894" cy="56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0" y="0"/>
            <a:ext cx="6615461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61241" y="35031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31633" y="1254626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mother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9213104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9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57" t="13563" r="9771" b="15402"/>
          <a:stretch/>
        </p:blipFill>
        <p:spPr>
          <a:xfrm>
            <a:off x="1087818" y="346842"/>
            <a:ext cx="10409427" cy="6511158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4905164" y="204951"/>
            <a:ext cx="3119484" cy="1355833"/>
            <a:chOff x="4905164" y="204951"/>
            <a:chExt cx="3119484" cy="1355833"/>
          </a:xfrm>
        </p:grpSpPr>
        <p:sp>
          <p:nvSpPr>
            <p:cNvPr id="11" name="橢圓 10"/>
            <p:cNvSpPr/>
            <p:nvPr/>
          </p:nvSpPr>
          <p:spPr>
            <a:xfrm>
              <a:off x="4905164" y="819805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915864" y="204951"/>
              <a:ext cx="2108784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We are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2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72" t="9885" r="9770" b="16781"/>
          <a:stretch/>
        </p:blipFill>
        <p:spPr>
          <a:xfrm>
            <a:off x="567558" y="0"/>
            <a:ext cx="10364121" cy="64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4540" t="11035" r="4253" b="18850"/>
          <a:stretch/>
        </p:blipFill>
        <p:spPr>
          <a:xfrm>
            <a:off x="2033752" y="71943"/>
            <a:ext cx="7898524" cy="6786057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2033752" y="71943"/>
            <a:ext cx="1718441" cy="1481958"/>
            <a:chOff x="2033752" y="71943"/>
            <a:chExt cx="1718441" cy="1481958"/>
          </a:xfrm>
        </p:grpSpPr>
        <p:sp>
          <p:nvSpPr>
            <p:cNvPr id="6" name="橢圓 5"/>
            <p:cNvSpPr/>
            <p:nvPr/>
          </p:nvSpPr>
          <p:spPr>
            <a:xfrm>
              <a:off x="2033752" y="812922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2033752" y="71943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She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5817477" y="1183411"/>
            <a:ext cx="1718441" cy="1481958"/>
            <a:chOff x="2033752" y="71943"/>
            <a:chExt cx="1718441" cy="1481958"/>
          </a:xfrm>
        </p:grpSpPr>
        <p:sp>
          <p:nvSpPr>
            <p:cNvPr id="9" name="橢圓 8"/>
            <p:cNvSpPr/>
            <p:nvPr/>
          </p:nvSpPr>
          <p:spPr>
            <a:xfrm>
              <a:off x="2033752" y="812922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2033752" y="71943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She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7181193" y="2570527"/>
            <a:ext cx="2463509" cy="1264933"/>
            <a:chOff x="7181193" y="2570527"/>
            <a:chExt cx="2463509" cy="1264933"/>
          </a:xfrm>
        </p:grpSpPr>
        <p:sp>
          <p:nvSpPr>
            <p:cNvPr id="12" name="橢圓 11"/>
            <p:cNvSpPr/>
            <p:nvPr/>
          </p:nvSpPr>
          <p:spPr>
            <a:xfrm>
              <a:off x="7181193" y="2570527"/>
              <a:ext cx="1174532" cy="46533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7535918" y="3094481"/>
              <a:ext cx="2108784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you are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33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4712" t="13563" r="13046" b="20689"/>
          <a:stretch/>
        </p:blipFill>
        <p:spPr>
          <a:xfrm>
            <a:off x="1529255" y="0"/>
            <a:ext cx="9700756" cy="662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2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144">
            <a:off x="4593439" y="2228088"/>
            <a:ext cx="8350079" cy="58392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32104" y="371353"/>
            <a:ext cx="105600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→ Echo (last words for 3 times)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→ Group 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1/2/3 </a:t>
            </a:r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read  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→ Group 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4/5/6 read</a:t>
            </a:r>
            <a:endParaRPr lang="en-US" altLang="zh-TW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→ Mandy reads (Find mistake)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→ 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Every team gets 1 point.</a:t>
            </a:r>
            <a:endParaRPr lang="en-US" altLang="zh-TW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6 →  </a:t>
            </a:r>
          </a:p>
          <a:p>
            <a:endParaRPr lang="zh-TW" altLang="en-US" dirty="0">
              <a:solidFill>
                <a:srgbClr val="00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4" y="4039338"/>
            <a:ext cx="2400421" cy="16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2" y="2161135"/>
            <a:ext cx="11742159" cy="469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242540" y="0"/>
            <a:ext cx="6442040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7084759" y="6346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261241" y="35031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31633" y="1254626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brother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å°æº   åª½åª½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85" y="2222937"/>
            <a:ext cx="9270126" cy="46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242539" y="0"/>
            <a:ext cx="6615461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向下箭號 4"/>
          <p:cNvSpPr/>
          <p:nvPr/>
        </p:nvSpPr>
        <p:spPr>
          <a:xfrm rot="2108967">
            <a:off x="7037463" y="328406"/>
            <a:ext cx="804041" cy="27866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31633" y="1254626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mother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261241" y="35031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è¾æ®æ£®å®¶åº­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0" y="1460937"/>
            <a:ext cx="7796479" cy="52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770180" y="362607"/>
            <a:ext cx="6716110" cy="2916621"/>
          </a:xfrm>
          <a:prstGeom prst="cloudCallout">
            <a:avLst>
              <a:gd name="adj1" fmla="val -32547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357325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058280" y="712921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254162" y="1617233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father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3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å°ä¸¸å­  çºçº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15" y="915657"/>
            <a:ext cx="9744675" cy="59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463862" y="362607"/>
            <a:ext cx="6022428" cy="2916621"/>
          </a:xfrm>
          <a:prstGeom prst="cloudCallout">
            <a:avLst>
              <a:gd name="adj1" fmla="val -28882"/>
              <a:gd name="adj2" fmla="val 91967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18926304">
            <a:off x="2891132" y="-10335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425559" y="1617233"/>
            <a:ext cx="3610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grandpa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578542" y="712447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Elsa Anna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0" y="316246"/>
            <a:ext cx="6607831" cy="65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576539" y="2617075"/>
            <a:ext cx="6615461" cy="2916621"/>
          </a:xfrm>
          <a:prstGeom prst="cloudCallout">
            <a:avLst>
              <a:gd name="adj1" fmla="val -49104"/>
              <a:gd name="adj2" fmla="val -3506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18815587">
            <a:off x="1172692" y="-24614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779171" y="2841266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310956" y="3949262"/>
            <a:ext cx="4349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sister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å°ç´å¸½   å¥¶å¥¶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37" y="800099"/>
            <a:ext cx="8448675" cy="60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-692736" y="0"/>
            <a:ext cx="6615461" cy="2916621"/>
          </a:xfrm>
          <a:prstGeom prst="cloudCallout">
            <a:avLst>
              <a:gd name="adj1" fmla="val 47412"/>
              <a:gd name="adj2" fmla="val 6656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977213">
            <a:off x="10034498" y="441202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0997" y="246101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62247" y="1336594"/>
            <a:ext cx="3572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ãæµ·æ´å¥ç·£ ç¸ç¸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6" y="1589799"/>
            <a:ext cx="11289002" cy="52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637283" y="131488"/>
            <a:ext cx="6022428" cy="2916621"/>
          </a:xfrm>
          <a:prstGeom prst="cloudCallout">
            <a:avLst>
              <a:gd name="adj1" fmla="val -15793"/>
              <a:gd name="adj2" fmla="val 82778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798759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835463" y="1589798"/>
            <a:ext cx="3278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father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35463" y="306645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3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126</Words>
  <Application>Microsoft Office PowerPoint</Application>
  <PresentationFormat>寬螢幕</PresentationFormat>
  <Paragraphs>52</Paragraphs>
  <Slides>24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24</vt:i4>
      </vt:variant>
    </vt:vector>
  </HeadingPairs>
  <TitlesOfParts>
    <vt:vector size="32" baseType="lpstr">
      <vt:lpstr>微軟正黑體</vt:lpstr>
      <vt:lpstr>新細明體</vt:lpstr>
      <vt:lpstr>Arial</vt:lpstr>
      <vt:lpstr>Calibri</vt:lpstr>
      <vt:lpstr>Calibri Light</vt:lpstr>
      <vt:lpstr>Comic Sans MS</vt:lpstr>
      <vt:lpstr>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Find the contractions of the Verb TO BE.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32</cp:revision>
  <dcterms:created xsi:type="dcterms:W3CDTF">2018-05-14T07:22:53Z</dcterms:created>
  <dcterms:modified xsi:type="dcterms:W3CDTF">2020-05-26T06:58:01Z</dcterms:modified>
</cp:coreProperties>
</file>